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6e5a11b3d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6e5a11b3d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6e5a11b3d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6e5a11b3d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6e5a11b3d7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6e5a11b3d7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6e5a11b3d7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6e5a11b3d7_0_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e5d8190cf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6e5d8190cf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6e5a11b3d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6e5a11b3d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6e5a11b3d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6e5a11b3d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6e5a11b3d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6e5a11b3d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e5a11b3d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6e5a11b3d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6e5a11b3d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6e5a11b3d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6e5a11b3d7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6e5a11b3d7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6e5a11b3d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6e5a11b3d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e5a11b3d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6e5a11b3d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 title="Tło youtube Pod Zaglami.png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0" y="-34575"/>
            <a:ext cx="9205468" cy="51780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>
            <a:spLocks noGrp="1"/>
          </p:cNvSpPr>
          <p:nvPr>
            <p:ph type="ctrTitle"/>
          </p:nvPr>
        </p:nvSpPr>
        <p:spPr>
          <a:xfrm>
            <a:off x="268483" y="1382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Budowa </a:t>
            </a:r>
            <a:endParaRPr b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Jachtu Motorow</a:t>
            </a:r>
            <a:r>
              <a:rPr lang="pl-PL" b="1" dirty="0"/>
              <a:t>ego</a:t>
            </a:r>
            <a:endParaRPr sz="5400" b="1" dirty="0"/>
          </a:p>
        </p:txBody>
      </p:sp>
      <p:pic>
        <p:nvPicPr>
          <p:cNvPr id="101" name="Google Shape;101;p25" title="logo pod zaglami KOŁO Szkolenia1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26680" y="3703320"/>
            <a:ext cx="1245625" cy="124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Instalacje na jachtach</a:t>
            </a:r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28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jachcie spotykamy się z instalacjami elektryczną i gazową.</a:t>
            </a:r>
            <a:endParaRPr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 jachtach większych lub starszego typu spotykamy się jeszcze z instalacją sanitarną. Na jachtach małych, stosuje się już w większości ubikacje ekologiczne dostosowane do światowych wymogów czyli zamknięte z wkładem dezintegrującym fekalia wymienianym w każdym porcie. Ale jeszcze są niestety takie, które odchody wyrzucają wprost do morza. Na dużych pełnomorskich jachtach spotyka się jeszcze Instalacje wodociągowe, hydrauliczne oraz paliwowe ( paliwo ciekłe od silnika)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Instalacja elektryczna</a:t>
            </a:r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7656900" cy="3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 skład instalacji elektrycznej wchodzi źródło energii elektrycznej, zazwyczaj jest to akumulator, rzadziej ogniwa (baterie) oraz urządzenie do ładowania akumulatora. Na jachtach z silnikiem jest to prądnica lub alternator. Przy instalacji elektrycznych z zamkniętym wewnętrznym obwodem ładowania należy pamiętać o wielkości prądu ładującego. Optymalnym prądem ładującym jest prąd którego wielkość wynosi 10% pojemności znamionowej ładowanego akumulatora, np. pojemność akumulatora wynosi 45 Ah (45 amperogodzin) więc najodpowiedniejszy prąd ładowania powinien mieć wartość 4,5Ah. Pamiętać należy podstawową zasadę: najtrwalej ładuje się akumulator małym prądem przez długi czas.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Instalacja gazowa</a:t>
            </a:r>
            <a:endParaRPr/>
          </a:p>
        </p:txBody>
      </p:sp>
      <p:sp>
        <p:nvSpPr>
          <p:cNvPr id="175" name="Google Shape;175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7621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Instalacja gazowa składa się najczęściej z butli gazowej, giętkiego przewodu w postaci grubościennego węża gumowego i odbiornika, czyli kuchni gazowej. Przewód gazowy musi być giętki ponieważ kuchnia wisi na kardanie. Na dużych jachtach pomieszczenia z butlami jest pomieszczeniem oddzielnym, przewód gazowy jest więc stosunkowo długi. Na jachtach małych, zazwyczaj butlę łączy się z kuchnią bezpośrednim, sztywnym połączeniem. Niebezpieczeństwo polega na nieszczelności instalacji i niekontrolowanym wydobywaniu się gazu. Rozpoczynając użytkowanie kuchni, najpierw otwórz zawór przy butli, dopiero zapalając palnik otwórz zawór przy kuchni. Gasząc kuchnię najpierw zamknij zawór przy butli, a dopiero przy zgaśnięciu palnika zamknij zawór przy kuchni. W ten sposób wypalisz pozostały w przewodach gaz.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Instalacja wody pitnej</a:t>
            </a:r>
            <a:endParaRPr/>
          </a:p>
        </p:txBody>
      </p:sp>
      <p:sp>
        <p:nvSpPr>
          <p:cNvPr id="181" name="Google Shape;181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6912894" cy="39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Jachty motorowodne dzielimy ze względu na:</a:t>
            </a:r>
            <a:endParaRPr/>
          </a:p>
        </p:txBody>
      </p:sp>
      <p:sp>
        <p:nvSpPr>
          <p:cNvPr id="107" name="Google Shape;10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8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Napęd: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jachty z napędem własnym – motorowe, elektryczne, parowe, itd.,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jachty z napędem mięśniowym – wiosłowe i rowery wodne,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jachty z napędem żaglowym.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Przeznaczenie: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pl-PL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</a:t>
            </a: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achty wyczynowe –sportowe, regatowe, muszą odpowiadać przyjętym przepisom, tzw. jachty klasowe, 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jachty turystyczne – do rekreacji, wygodne, łatwe w obsłudze, zapewniają niezbędne wygody socjalne i luksus bezpieczeństwa, 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jachty szkoleniowe – budowa i wyposażenie pozwalają na maksymalne zapoznanie ze sztuką prowadzenia jachtu, manewrówki, nawigacji, itd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Ilość kadłubów: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jednokadłubowe,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wielokadłubowe – katamarany 2-kadłubowe, trimarany 3 kadłubowe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Stateczność: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mieczowe, niezatapialne –te jachty wywracają się,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lang="en" sz="13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balastowe, niewywracalne – te jachty napełnione wodą toną.</a:t>
            </a: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Kadłuby</a:t>
            </a:r>
            <a:endParaRPr/>
          </a:p>
        </p:txBody>
      </p:sp>
      <p:sp>
        <p:nvSpPr>
          <p:cNvPr id="113" name="Google Shape;113;p27"/>
          <p:cNvSpPr txBox="1">
            <a:spLocks noGrp="1"/>
          </p:cNvSpPr>
          <p:nvPr>
            <p:ph type="body" idx="1"/>
          </p:nvPr>
        </p:nvSpPr>
        <p:spPr>
          <a:xfrm>
            <a:off x="5124650" y="1017725"/>
            <a:ext cx="4186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Najczęściej spotykane rodzaje kadłubów do łodzi motorowodnych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1017725"/>
            <a:ext cx="4575109" cy="389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Kadłub</a:t>
            </a:r>
            <a:endParaRPr/>
          </a:p>
        </p:txBody>
      </p:sp>
      <p:sp>
        <p:nvSpPr>
          <p:cNvPr id="120" name="Google Shape;12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837" y="396325"/>
            <a:ext cx="5082326" cy="45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Wyposażenie pokładu</a:t>
            </a:r>
            <a:endParaRPr/>
          </a:p>
        </p:txBody>
      </p:sp>
      <p:sp>
        <p:nvSpPr>
          <p:cNvPr id="127" name="Google Shape;127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8" name="Google Shape;12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1647325"/>
            <a:ext cx="7001225" cy="211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Wyposażenie wnętrza</a:t>
            </a:r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5" name="Google Shape;1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20" y="1017728"/>
            <a:ext cx="5870575" cy="39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Podział jachtu kabinowego</a:t>
            </a:r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037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Kadłub jachtu kabinowego podzielony jest na szereg pomieszczeń o różnym przeznaczeniu, wśród których można wyróżnić: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Forpik – dziobowy przedział kadłuba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Mesa –środkowy przedział kadłuba, w którym znajdują się pomieszczenia mieszkalne dla załogi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Kambuz – miejsce do gotowania przez załogę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Kingston – miejsce do załatwiania potrzeb fizjologicznych przez załogę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Koje – miejsce do spania dla załogi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Osprzęt jachtu</a:t>
            </a:r>
            <a:endParaRPr/>
          </a:p>
        </p:txBody>
      </p:sp>
      <p:sp>
        <p:nvSpPr>
          <p:cNvPr id="147" name="Google Shape;14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8" name="Google Shape;14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8800" y="445025"/>
            <a:ext cx="5524500" cy="270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125" y="1080375"/>
            <a:ext cx="2910550" cy="382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Osprzęt</a:t>
            </a:r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6" name="Google Shape;15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625" y="985925"/>
            <a:ext cx="3635092" cy="3474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43724" y="985925"/>
            <a:ext cx="3694786" cy="347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526</Words>
  <Application>Microsoft Office PowerPoint</Application>
  <PresentationFormat>Pokaz na ekranie (16:9)</PresentationFormat>
  <Paragraphs>39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Roboto</vt:lpstr>
      <vt:lpstr>Arial</vt:lpstr>
      <vt:lpstr>Simple Light</vt:lpstr>
      <vt:lpstr>Simple Light</vt:lpstr>
      <vt:lpstr>Budowa  Jachtu Motorowego</vt:lpstr>
      <vt:lpstr>Jachty motorowodne dzielimy ze względu na:</vt:lpstr>
      <vt:lpstr>Kadłuby</vt:lpstr>
      <vt:lpstr>Kadłub</vt:lpstr>
      <vt:lpstr>Wyposażenie pokładu</vt:lpstr>
      <vt:lpstr>Wyposażenie wnętrza</vt:lpstr>
      <vt:lpstr>Podział jachtu kabinowego</vt:lpstr>
      <vt:lpstr>Osprzęt jachtu</vt:lpstr>
      <vt:lpstr>Osprzęt</vt:lpstr>
      <vt:lpstr>Instalacje na jachtach</vt:lpstr>
      <vt:lpstr>Instalacja elektryczna</vt:lpstr>
      <vt:lpstr>Instalacja gazowa</vt:lpstr>
      <vt:lpstr>Instalacja wody pitnej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Greg</dc:creator>
  <cp:lastModifiedBy>Dobrosława Rychlik</cp:lastModifiedBy>
  <cp:revision>1</cp:revision>
  <dcterms:modified xsi:type="dcterms:W3CDTF">2025-07-17T05:03:20Z</dcterms:modified>
</cp:coreProperties>
</file>