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410421a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410421a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410421a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e410421a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e410421a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e410421a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e410421a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e410421a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e410421a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e410421a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e410421a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e410421a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e410421a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e410421a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e410421a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e410421a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e410421a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e410421a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e410421a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e410421a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e410421a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e410421a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e410421a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e410421a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e410421a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e410421a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Komendy żeglarskie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kurs motorowodny</a:t>
            </a:r>
            <a:endParaRPr sz="5400" b="1"/>
          </a:p>
        </p:txBody>
      </p:sp>
      <p:pic>
        <p:nvPicPr>
          <p:cNvPr id="101" name="Google Shape;101;p25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dla silnik</a:t>
            </a:r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Mała/ pół / cała – naprzód / wstecz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Mała/ pół / cała – naprzód / wstecz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Silnik luz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Silnik luz.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Odstawić / wyłączyć silnik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Odstawić / wyłączyć silnik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34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Podejście do pomostu na silniku</a:t>
            </a:r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Wyznaczamy stanowiska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Załoga na stanowiska,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Przygotować odbijacze na lewej /prawej burcie.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Przygotować odbijacze na lewej / prawej burcie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Odbijacze klar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Przygotować cumy / szpringi rufowe/ dziobowe do podania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Przygotować cumy/ szpringi rufowe/ dziobowe do podania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Cuma / szpring rufowe/ dziobowe do oddania klar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5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Podejście do pomostu na silniku</a:t>
            </a:r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Oddaj cumę dziobową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Oddaj cumę dziobową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9.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Oddaj cumę rufową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 oddaj cumę rufową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Cumę dziobową/ rufową wybieraj / luzuj i obłóż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Klar na cumach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 klar na cumach.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3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Odejście od pomostu na silniku</a:t>
            </a:r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Wyznaczamy stanowiska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Załoga na stanowiska,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Przygotować cumy / szpringi rufowe/ dziobowe do oddania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Jest. Przygotować cumy/ szpringi rufowe/ dziobowe do oddania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Cuma / szpring rufowe/ dziobowe do oddania klar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Podaj cumę / szpring rufowe/ dziobowe na keję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Jest. Oddaj cumy/ szpringi rufowe/ dziobowe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Klar na cumach i odbijaczach.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5" name="Google Shape;185;p3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Typy komend</a:t>
            </a:r>
            <a:endParaRPr b="1"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Polecenie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np. “Przygotuj cumę dziobową do podania”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Odpowiedź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np. “Jest. Przygotuj cumę dziobową do podania”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Meldunek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np. “Cuma dziobowa do podania Klar.”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6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ster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“Ster zero”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“Ster lewo/ prawo.”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“Ster lekko lewo/ prawo.”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“Ster lewo/ prawo na burt.”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“Sternik, tak trzymaj.”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 WSZYSTKIE KOMENDY ODPOWIADAMY “JEST” I POWTARZAMY KOMENDĘ, np. “JEST STER ZERO”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7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desant</a:t>
            </a:r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Człowiek/ desant na pokład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Człowiek/ desant na keję.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8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cumy</a:t>
            </a:r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Przygotować cumy/ szpringi/bresty do podania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Przygotować cumy/szpringi/bresty do podania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Cuma dziobowa/rufowa/szpring/brest do podania klar.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Przygotować szpring rufowy/dziobowy/cumę/brest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 biegowo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Przygotować szpring rufowy/dziobowy/cumę/brest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 biegowo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Szpring rufowy/dziobowy/cumę/brest na biegowo klar.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29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cumy</a:t>
            </a:r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Cumę /szpring (rufowy/dziobowy) –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oddaj/ luzuj/ wybieraj obłóż.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Cumę /szpring (rufowy/dziobowy) –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oddaj/ luzuj/ wybieraj obłóż.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Klar na cumach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klar na cumach.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6" name="Google Shape;136;p30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cumy</a:t>
            </a:r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Cumę (rufowa/dziobowa) na boję / na keję.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Cumę (rufowa/dziobowa) na boję / na keję.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Wybierz luz na cumach/ szpringach 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Wybierz luz na cumach/ szpringach 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Cuma / szpring obłożony.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31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Komendy na alarm człowiek za burtą</a:t>
            </a:r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Sternik: Środki ratunkowe dla człowieka rzuć (podaj)/ koło człowiekowi rzuć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Sternik: Załogant X oko na człowieka. Melduj o położeniu i odległości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Sternik: Załogant Y przygotuj się do podjęcia człowieka z lewej/ prawej burty.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X: Człowiek na x odległościach jachtu na godzinie 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Y: Człowiek przy rufie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Sternik: Człowiek na pokład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Y: Człowiek w kokpicie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Sternik: Udzielić człowiekowi pierwszej pomocy.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32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Uruchomienie silnika</a:t>
            </a:r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Przygotować silnik do uruchomienia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Przygotować silnik do uruchomienia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Meldunek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Silnik do uruchomienia klar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Polecenie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Uruchom silnik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Odpowiedź np.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Jest. Uruchom silnik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7" name="Google Shape;157;p33" title="logo pod zaglami KOŁO Szkolenia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Pokaz na ekranie (16:9)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Simple Light</vt:lpstr>
      <vt:lpstr>Simple Light</vt:lpstr>
      <vt:lpstr>Komendy żeglarskie  kurs motorowodny</vt:lpstr>
      <vt:lpstr>Typy komend</vt:lpstr>
      <vt:lpstr>Komendy na ster</vt:lpstr>
      <vt:lpstr>Komendy na desant</vt:lpstr>
      <vt:lpstr>Komendy na cumy</vt:lpstr>
      <vt:lpstr>Komendy na cumy</vt:lpstr>
      <vt:lpstr>Komendy na cumy</vt:lpstr>
      <vt:lpstr>Komendy na alarm człowiek za burtą</vt:lpstr>
      <vt:lpstr>Uruchomienie silnika</vt:lpstr>
      <vt:lpstr>Komendy dla silnik</vt:lpstr>
      <vt:lpstr>Podejście do pomostu na silniku</vt:lpstr>
      <vt:lpstr>Podejście do pomostu na silniku</vt:lpstr>
      <vt:lpstr>Odejście od pomostu na silniku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2025-07-17T05:02:10Z</dcterms:modified>
</cp:coreProperties>
</file>